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F2D1-2B1A-45AF-A8C1-FAF426004C32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D568-A20F-4F2F-89D1-D394B132A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F2D1-2B1A-45AF-A8C1-FAF426004C32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1D568-A20F-4F2F-89D1-D394B132A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6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6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8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7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6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2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6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4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Bob</cp:lastModifiedBy>
  <cp:revision>1</cp:revision>
  <dcterms:created xsi:type="dcterms:W3CDTF">2014-07-20T14:13:42Z</dcterms:created>
  <dcterms:modified xsi:type="dcterms:W3CDTF">2014-07-20T14:13:42Z</dcterms:modified>
</cp:coreProperties>
</file>