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handoutMasterIdLst>
    <p:handoutMasterId r:id="rId25"/>
  </p:handoutMasterIdLst>
  <p:sldIdLst>
    <p:sldId id="272" r:id="rId15"/>
    <p:sldId id="261" r:id="rId16"/>
    <p:sldId id="263" r:id="rId17"/>
    <p:sldId id="265" r:id="rId18"/>
    <p:sldId id="266" r:id="rId19"/>
    <p:sldId id="267" r:id="rId20"/>
    <p:sldId id="268" r:id="rId21"/>
    <p:sldId id="271" r:id="rId22"/>
    <p:sldId id="269" r:id="rId23"/>
    <p:sldId id="270" r:id="rId24"/>
  </p:sldIdLst>
  <p:sldSz cx="13004800" cy="9753600"/>
  <p:notesSz cx="6858000" cy="9313863"/>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726" y="-7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989E37B-9615-41F5-B962-628FF78BC024}" type="datetimeFigureOut">
              <a:rPr lang="en-US" smtClean="0"/>
              <a:t>05/13/2012</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4669BE1B-88E5-4D21-BB84-F14519B5F24C}" type="slidenum">
              <a:rPr lang="en-US" smtClean="0"/>
              <a:t>‹#›</a:t>
            </a:fld>
            <a:endParaRPr lang="en-US"/>
          </a:p>
        </p:txBody>
      </p:sp>
    </p:spTree>
    <p:extLst>
      <p:ext uri="{BB962C8B-B14F-4D97-AF65-F5344CB8AC3E}">
        <p14:creationId xmlns:p14="http://schemas.microsoft.com/office/powerpoint/2010/main" val="217551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855914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234638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3544102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32173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745669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67388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233066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6836346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34745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10983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46920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6357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0"/>
            <a:ext cx="261620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0"/>
            <a:ext cx="769620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949616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67253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616213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271898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282253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19099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980993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884300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5956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945708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75105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3485198"/>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622191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85192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4861651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39141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905928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60658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36347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821596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6634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52415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359601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206818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65666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77800"/>
            <a:ext cx="2616200" cy="957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77800"/>
            <a:ext cx="7696200" cy="957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79440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401292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470748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6676530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360006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994715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775794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09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153342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239772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373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62399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918761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6096195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540198"/>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022842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46111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543522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23815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600186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67818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272754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47562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34823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7361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4975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698330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0736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09593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00515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07516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92510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1873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84369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76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049507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144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7663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62759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2316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95966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33344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94501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67989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574476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864461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75157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736012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7570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2563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389359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769878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41716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61195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336354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603043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264964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4075527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183997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0048663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29633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7299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833200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38269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56031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50389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286317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269587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913376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288308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14367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953901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49118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847289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989854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051597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00597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921104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31929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54713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389511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9615634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84069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15640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09157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90840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54000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529278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9085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882356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337092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73790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082816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590634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3862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450682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519038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18798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733293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359409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3352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19885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068682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887654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50585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53477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494120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46383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490716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11647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4803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617799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53289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00509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756992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890044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7763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ph type="body" idx="1"/>
          </p:nvPr>
        </p:nvSpPr>
        <p:spPr bwMode="auto">
          <a:xfrm>
            <a:off x="1270000" y="5029200"/>
            <a:ext cx="104648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6" name="Rectangle 2"/>
          <p:cNvSpPr>
            <a:spLocks noChangeArrowheads="1"/>
          </p:cNvSpPr>
          <p:nvPr>
            <p:ph type="title"/>
          </p:nvPr>
        </p:nvSpPr>
        <p:spPr bwMode="auto">
          <a:xfrm>
            <a:off x="1270000" y="0"/>
            <a:ext cx="10464800" cy="494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marL="277813" algn="ctr" rtl="0" fontAlgn="base">
        <a:spcBef>
          <a:spcPct val="0"/>
        </a:spcBef>
        <a:spcAft>
          <a:spcPct val="0"/>
        </a:spcAft>
        <a:defRPr sz="8400">
          <a:solidFill>
            <a:schemeClr val="tx1"/>
          </a:solidFill>
          <a:latin typeface="+mj-lt"/>
          <a:ea typeface="+mj-ea"/>
          <a:cs typeface="+mj-cs"/>
          <a:sym typeface="Gill Sans" charset="0"/>
        </a:defRPr>
      </a:lvl1pPr>
      <a:lvl2pPr marL="2778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2778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2778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2778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7350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11922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6494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21066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11668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6113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20558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5003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9448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4020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8592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3164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7736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1266" name="Rectangle 2"/>
          <p:cNvSpPr>
            <a:spLocks noChangeArrowheads="1"/>
          </p:cNvSpPr>
          <p:nvPr>
            <p:ph type="body" idx="1"/>
          </p:nvPr>
        </p:nvSpPr>
        <p:spPr bwMode="auto">
          <a:xfrm>
            <a:off x="1270000" y="2705100"/>
            <a:ext cx="50419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50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8493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293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7383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182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640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097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554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011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ChangeArrowheads="1"/>
          </p:cNvSpPr>
          <p:nvPr>
            <p:ph type="title"/>
          </p:nvPr>
        </p:nvSpPr>
        <p:spPr bwMode="auto">
          <a:xfrm>
            <a:off x="1270000" y="177800"/>
            <a:ext cx="104648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2290" name="Rectangle 2"/>
          <p:cNvSpPr>
            <a:spLocks noChangeArrowheads="1"/>
          </p:cNvSpPr>
          <p:nvPr>
            <p:ph type="body" idx="1"/>
          </p:nvPr>
        </p:nvSpPr>
        <p:spPr bwMode="auto">
          <a:xfrm>
            <a:off x="1270000" y="2768600"/>
            <a:ext cx="10464800" cy="698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50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8493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293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7383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182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640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097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554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011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3314" name="Rectangle 2"/>
          <p:cNvSpPr>
            <a:spLocks noChangeArrowheads="1"/>
          </p:cNvSpPr>
          <p:nvPr>
            <p:ph type="body" idx="1"/>
          </p:nvPr>
        </p:nvSpPr>
        <p:spPr bwMode="auto">
          <a:xfrm>
            <a:off x="7772400" y="2705100"/>
            <a:ext cx="39624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50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8493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293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7383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182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640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097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554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011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14338" name="Rectangle 2"/>
          <p:cNvSpPr>
            <a:spLocks noChangeArrowheads="1"/>
          </p:cNvSpPr>
          <p:nvPr>
            <p:ph type="body" idx="1"/>
          </p:nvPr>
        </p:nvSpPr>
        <p:spPr bwMode="auto">
          <a:xfrm>
            <a:off x="1270000" y="2705100"/>
            <a:ext cx="50419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50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1pPr>
      <a:lvl2pPr marL="8493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2pPr>
      <a:lvl3pPr marL="1293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3pPr>
      <a:lvl4pPr marL="17383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4pPr>
      <a:lvl5pPr marL="2182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5pPr>
      <a:lvl6pPr marL="2640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097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554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0116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
        <p:nvSpPr>
          <p:cNvPr id="2050" name="Rectangle 2"/>
          <p:cNvSpPr>
            <a:spLocks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5842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9271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3716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18161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2606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27178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1750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6322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0894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277813" algn="ctr" rtl="0" fontAlgn="base">
        <a:spcBef>
          <a:spcPct val="0"/>
        </a:spcBef>
        <a:spcAft>
          <a:spcPct val="0"/>
        </a:spcAft>
        <a:defRPr sz="3600">
          <a:solidFill>
            <a:schemeClr val="tx1"/>
          </a:solidFill>
          <a:latin typeface="+mn-lt"/>
          <a:ea typeface="+mn-ea"/>
          <a:cs typeface="+mn-cs"/>
          <a:sym typeface="Gill Sans" charset="0"/>
        </a:defRPr>
      </a:lvl1pPr>
      <a:lvl2pPr marL="277813" algn="ctr" rtl="0" fontAlgn="base">
        <a:spcBef>
          <a:spcPct val="0"/>
        </a:spcBef>
        <a:spcAft>
          <a:spcPct val="0"/>
        </a:spcAft>
        <a:defRPr sz="3600">
          <a:solidFill>
            <a:schemeClr val="tx1"/>
          </a:solidFill>
          <a:latin typeface="+mn-lt"/>
          <a:ea typeface="+mn-ea"/>
          <a:cs typeface="+mn-cs"/>
          <a:sym typeface="Gill Sans" charset="0"/>
        </a:defRPr>
      </a:lvl2pPr>
      <a:lvl3pPr marL="277813" algn="ctr" rtl="0" fontAlgn="base">
        <a:spcBef>
          <a:spcPct val="0"/>
        </a:spcBef>
        <a:spcAft>
          <a:spcPct val="0"/>
        </a:spcAft>
        <a:defRPr sz="3600">
          <a:solidFill>
            <a:schemeClr val="tx1"/>
          </a:solidFill>
          <a:latin typeface="+mn-lt"/>
          <a:ea typeface="+mn-ea"/>
          <a:cs typeface="+mn-cs"/>
          <a:sym typeface="Gill Sans" charset="0"/>
        </a:defRPr>
      </a:lvl3pPr>
      <a:lvl4pPr marL="277813" algn="ctr" rtl="0" fontAlgn="base">
        <a:spcBef>
          <a:spcPct val="0"/>
        </a:spcBef>
        <a:spcAft>
          <a:spcPct val="0"/>
        </a:spcAft>
        <a:defRPr sz="3600">
          <a:solidFill>
            <a:schemeClr val="tx1"/>
          </a:solidFill>
          <a:latin typeface="+mn-lt"/>
          <a:ea typeface="+mn-ea"/>
          <a:cs typeface="+mn-cs"/>
          <a:sym typeface="Gill Sans" charset="0"/>
        </a:defRPr>
      </a:lvl4pPr>
      <a:lvl5pPr marL="277813" algn="ctr" rtl="0" fontAlgn="base">
        <a:spcBef>
          <a:spcPct val="0"/>
        </a:spcBef>
        <a:spcAft>
          <a:spcPct val="0"/>
        </a:spcAft>
        <a:defRPr sz="3600">
          <a:solidFill>
            <a:schemeClr val="tx1"/>
          </a:solidFill>
          <a:latin typeface="+mn-lt"/>
          <a:ea typeface="+mn-ea"/>
          <a:cs typeface="+mn-cs"/>
          <a:sym typeface="Gill Sans" charset="0"/>
        </a:defRPr>
      </a:lvl5pPr>
      <a:lvl6pPr marL="735013" algn="ctr" rtl="0" fontAlgn="base">
        <a:spcBef>
          <a:spcPct val="0"/>
        </a:spcBef>
        <a:spcAft>
          <a:spcPct val="0"/>
        </a:spcAft>
        <a:defRPr sz="3600">
          <a:solidFill>
            <a:schemeClr val="tx1"/>
          </a:solidFill>
          <a:latin typeface="+mn-lt"/>
          <a:ea typeface="+mn-ea"/>
          <a:cs typeface="+mn-cs"/>
          <a:sym typeface="Gill Sans" charset="0"/>
        </a:defRPr>
      </a:lvl6pPr>
      <a:lvl7pPr marL="1192213" algn="ctr" rtl="0" fontAlgn="base">
        <a:spcBef>
          <a:spcPct val="0"/>
        </a:spcBef>
        <a:spcAft>
          <a:spcPct val="0"/>
        </a:spcAft>
        <a:defRPr sz="3600">
          <a:solidFill>
            <a:schemeClr val="tx1"/>
          </a:solidFill>
          <a:latin typeface="+mn-lt"/>
          <a:ea typeface="+mn-ea"/>
          <a:cs typeface="+mn-cs"/>
          <a:sym typeface="Gill Sans" charset="0"/>
        </a:defRPr>
      </a:lvl7pPr>
      <a:lvl8pPr marL="1649413" algn="ctr" rtl="0" fontAlgn="base">
        <a:spcBef>
          <a:spcPct val="0"/>
        </a:spcBef>
        <a:spcAft>
          <a:spcPct val="0"/>
        </a:spcAft>
        <a:defRPr sz="3600">
          <a:solidFill>
            <a:schemeClr val="tx1"/>
          </a:solidFill>
          <a:latin typeface="+mn-lt"/>
          <a:ea typeface="+mn-ea"/>
          <a:cs typeface="+mn-cs"/>
          <a:sym typeface="Gill Sans" charset="0"/>
        </a:defRPr>
      </a:lvl8pPr>
      <a:lvl9pPr marL="2106613"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marL="277813" algn="ctr" rtl="0" fontAlgn="base">
        <a:spcBef>
          <a:spcPct val="0"/>
        </a:spcBef>
        <a:spcAft>
          <a:spcPct val="0"/>
        </a:spcAft>
        <a:defRPr sz="8400">
          <a:solidFill>
            <a:schemeClr val="tx1"/>
          </a:solidFill>
          <a:latin typeface="+mj-lt"/>
          <a:ea typeface="+mj-ea"/>
          <a:cs typeface="+mj-cs"/>
          <a:sym typeface="Gill Sans" charset="0"/>
        </a:defRPr>
      </a:lvl1pPr>
      <a:lvl2pPr marL="2778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marL="2778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marL="2778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marL="2778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7350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11922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6494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2106613"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5842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9271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13716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18161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2606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27178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1750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6322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0894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277813" algn="ctr" rtl="0" fontAlgn="base">
        <a:spcBef>
          <a:spcPct val="0"/>
        </a:spcBef>
        <a:spcAft>
          <a:spcPct val="0"/>
        </a:spcAft>
        <a:defRPr sz="3600">
          <a:solidFill>
            <a:schemeClr val="tx1"/>
          </a:solidFill>
          <a:latin typeface="+mn-lt"/>
          <a:ea typeface="+mn-ea"/>
          <a:cs typeface="+mn-cs"/>
          <a:sym typeface="Gill Sans" charset="0"/>
        </a:defRPr>
      </a:lvl1pPr>
      <a:lvl2pPr marL="277813" algn="ctr" rtl="0" fontAlgn="base">
        <a:spcBef>
          <a:spcPct val="0"/>
        </a:spcBef>
        <a:spcAft>
          <a:spcPct val="0"/>
        </a:spcAft>
        <a:defRPr sz="3600">
          <a:solidFill>
            <a:schemeClr val="tx1"/>
          </a:solidFill>
          <a:latin typeface="+mn-lt"/>
          <a:ea typeface="+mn-ea"/>
          <a:cs typeface="+mn-cs"/>
          <a:sym typeface="Gill Sans" charset="0"/>
        </a:defRPr>
      </a:lvl2pPr>
      <a:lvl3pPr marL="277813" algn="ctr" rtl="0" fontAlgn="base">
        <a:spcBef>
          <a:spcPct val="0"/>
        </a:spcBef>
        <a:spcAft>
          <a:spcPct val="0"/>
        </a:spcAft>
        <a:defRPr sz="3600">
          <a:solidFill>
            <a:schemeClr val="tx1"/>
          </a:solidFill>
          <a:latin typeface="+mn-lt"/>
          <a:ea typeface="+mn-ea"/>
          <a:cs typeface="+mn-cs"/>
          <a:sym typeface="Gill Sans" charset="0"/>
        </a:defRPr>
      </a:lvl3pPr>
      <a:lvl4pPr marL="277813" algn="ctr" rtl="0" fontAlgn="base">
        <a:spcBef>
          <a:spcPct val="0"/>
        </a:spcBef>
        <a:spcAft>
          <a:spcPct val="0"/>
        </a:spcAft>
        <a:defRPr sz="3600">
          <a:solidFill>
            <a:schemeClr val="tx1"/>
          </a:solidFill>
          <a:latin typeface="+mn-lt"/>
          <a:ea typeface="+mn-ea"/>
          <a:cs typeface="+mn-cs"/>
          <a:sym typeface="Gill Sans" charset="0"/>
        </a:defRPr>
      </a:lvl4pPr>
      <a:lvl5pPr marL="277813" algn="ctr" rtl="0" fontAlgn="base">
        <a:spcBef>
          <a:spcPct val="0"/>
        </a:spcBef>
        <a:spcAft>
          <a:spcPct val="0"/>
        </a:spcAft>
        <a:defRPr sz="3600">
          <a:solidFill>
            <a:schemeClr val="tx1"/>
          </a:solidFill>
          <a:latin typeface="+mn-lt"/>
          <a:ea typeface="+mn-ea"/>
          <a:cs typeface="+mn-cs"/>
          <a:sym typeface="Gill Sans" charset="0"/>
        </a:defRPr>
      </a:lvl5pPr>
      <a:lvl6pPr marL="735013" algn="ctr" rtl="0" fontAlgn="base">
        <a:spcBef>
          <a:spcPct val="0"/>
        </a:spcBef>
        <a:spcAft>
          <a:spcPct val="0"/>
        </a:spcAft>
        <a:defRPr sz="3600">
          <a:solidFill>
            <a:schemeClr val="tx1"/>
          </a:solidFill>
          <a:latin typeface="+mn-lt"/>
          <a:ea typeface="+mn-ea"/>
          <a:cs typeface="+mn-cs"/>
          <a:sym typeface="Gill Sans" charset="0"/>
        </a:defRPr>
      </a:lvl6pPr>
      <a:lvl7pPr marL="1192213" algn="ctr" rtl="0" fontAlgn="base">
        <a:spcBef>
          <a:spcPct val="0"/>
        </a:spcBef>
        <a:spcAft>
          <a:spcPct val="0"/>
        </a:spcAft>
        <a:defRPr sz="3600">
          <a:solidFill>
            <a:schemeClr val="tx1"/>
          </a:solidFill>
          <a:latin typeface="+mn-lt"/>
          <a:ea typeface="+mn-ea"/>
          <a:cs typeface="+mn-cs"/>
          <a:sym typeface="Gill Sans" charset="0"/>
        </a:defRPr>
      </a:lvl7pPr>
      <a:lvl8pPr marL="1649413" algn="ctr" rtl="0" fontAlgn="base">
        <a:spcBef>
          <a:spcPct val="0"/>
        </a:spcBef>
        <a:spcAft>
          <a:spcPct val="0"/>
        </a:spcAft>
        <a:defRPr sz="3600">
          <a:solidFill>
            <a:schemeClr val="tx1"/>
          </a:solidFill>
          <a:latin typeface="+mn-lt"/>
          <a:ea typeface="+mn-ea"/>
          <a:cs typeface="+mn-cs"/>
          <a:sym typeface="Gill Sans" charset="0"/>
        </a:defRPr>
      </a:lvl8pPr>
      <a:lvl9pPr marL="2106613"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277813" algn="ctr" rtl="0" fontAlgn="base">
        <a:spcBef>
          <a:spcPct val="0"/>
        </a:spcBef>
        <a:spcAft>
          <a:spcPct val="0"/>
        </a:spcAft>
        <a:defRPr sz="3600">
          <a:solidFill>
            <a:schemeClr val="tx1"/>
          </a:solidFill>
          <a:latin typeface="+mn-lt"/>
          <a:ea typeface="+mn-ea"/>
          <a:cs typeface="+mn-cs"/>
          <a:sym typeface="Gill Sans" charset="0"/>
        </a:defRPr>
      </a:lvl1pPr>
      <a:lvl2pPr marL="277813" algn="ctr" rtl="0" fontAlgn="base">
        <a:spcBef>
          <a:spcPct val="0"/>
        </a:spcBef>
        <a:spcAft>
          <a:spcPct val="0"/>
        </a:spcAft>
        <a:defRPr sz="3600">
          <a:solidFill>
            <a:schemeClr val="tx1"/>
          </a:solidFill>
          <a:latin typeface="+mn-lt"/>
          <a:ea typeface="+mn-ea"/>
          <a:cs typeface="+mn-cs"/>
          <a:sym typeface="Gill Sans" charset="0"/>
        </a:defRPr>
      </a:lvl2pPr>
      <a:lvl3pPr marL="277813" algn="ctr" rtl="0" fontAlgn="base">
        <a:spcBef>
          <a:spcPct val="0"/>
        </a:spcBef>
        <a:spcAft>
          <a:spcPct val="0"/>
        </a:spcAft>
        <a:defRPr sz="3600">
          <a:solidFill>
            <a:schemeClr val="tx1"/>
          </a:solidFill>
          <a:latin typeface="+mn-lt"/>
          <a:ea typeface="+mn-ea"/>
          <a:cs typeface="+mn-cs"/>
          <a:sym typeface="Gill Sans" charset="0"/>
        </a:defRPr>
      </a:lvl3pPr>
      <a:lvl4pPr marL="277813" algn="ctr" rtl="0" fontAlgn="base">
        <a:spcBef>
          <a:spcPct val="0"/>
        </a:spcBef>
        <a:spcAft>
          <a:spcPct val="0"/>
        </a:spcAft>
        <a:defRPr sz="3600">
          <a:solidFill>
            <a:schemeClr val="tx1"/>
          </a:solidFill>
          <a:latin typeface="+mn-lt"/>
          <a:ea typeface="+mn-ea"/>
          <a:cs typeface="+mn-cs"/>
          <a:sym typeface="Gill Sans" charset="0"/>
        </a:defRPr>
      </a:lvl4pPr>
      <a:lvl5pPr marL="277813" algn="ctr" rtl="0" fontAlgn="base">
        <a:spcBef>
          <a:spcPct val="0"/>
        </a:spcBef>
        <a:spcAft>
          <a:spcPct val="0"/>
        </a:spcAft>
        <a:defRPr sz="3600">
          <a:solidFill>
            <a:schemeClr val="tx1"/>
          </a:solidFill>
          <a:latin typeface="+mn-lt"/>
          <a:ea typeface="+mn-ea"/>
          <a:cs typeface="+mn-cs"/>
          <a:sym typeface="Gill Sans" charset="0"/>
        </a:defRPr>
      </a:lvl5pPr>
      <a:lvl6pPr marL="735013" algn="ctr" rtl="0" fontAlgn="base">
        <a:spcBef>
          <a:spcPct val="0"/>
        </a:spcBef>
        <a:spcAft>
          <a:spcPct val="0"/>
        </a:spcAft>
        <a:defRPr sz="3600">
          <a:solidFill>
            <a:schemeClr val="tx1"/>
          </a:solidFill>
          <a:latin typeface="+mn-lt"/>
          <a:ea typeface="+mn-ea"/>
          <a:cs typeface="+mn-cs"/>
          <a:sym typeface="Gill Sans" charset="0"/>
        </a:defRPr>
      </a:lvl6pPr>
      <a:lvl7pPr marL="1192213" algn="ctr" rtl="0" fontAlgn="base">
        <a:spcBef>
          <a:spcPct val="0"/>
        </a:spcBef>
        <a:spcAft>
          <a:spcPct val="0"/>
        </a:spcAft>
        <a:defRPr sz="3600">
          <a:solidFill>
            <a:schemeClr val="tx1"/>
          </a:solidFill>
          <a:latin typeface="+mn-lt"/>
          <a:ea typeface="+mn-ea"/>
          <a:cs typeface="+mn-cs"/>
          <a:sym typeface="Gill Sans" charset="0"/>
        </a:defRPr>
      </a:lvl7pPr>
      <a:lvl8pPr marL="1649413" algn="ctr" rtl="0" fontAlgn="base">
        <a:spcBef>
          <a:spcPct val="0"/>
        </a:spcBef>
        <a:spcAft>
          <a:spcPct val="0"/>
        </a:spcAft>
        <a:defRPr sz="3600">
          <a:solidFill>
            <a:schemeClr val="tx1"/>
          </a:solidFill>
          <a:latin typeface="+mn-lt"/>
          <a:ea typeface="+mn-ea"/>
          <a:cs typeface="+mn-cs"/>
          <a:sym typeface="Gill Sans" charset="0"/>
        </a:defRPr>
      </a:lvl8pPr>
      <a:lvl9pPr marL="2106613"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ChangeArrowheads="1"/>
          </p:cNvSpPr>
          <p:nvPr>
            <p:ph type="body" idx="1"/>
          </p:nvPr>
        </p:nvSpPr>
        <p:spPr bwMode="auto">
          <a:xfrm>
            <a:off x="635000" y="4787900"/>
            <a:ext cx="58674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7170" name="Rectangle 2"/>
          <p:cNvSpPr>
            <a:spLocks noChangeArrowheads="1"/>
          </p:cNvSpPr>
          <p:nvPr>
            <p:ph type="title"/>
          </p:nvPr>
        </p:nvSpPr>
        <p:spPr bwMode="auto">
          <a:xfrm>
            <a:off x="635000" y="0"/>
            <a:ext cx="5867400" cy="471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ChangeArrowheads="1"/>
          </p:cNvSpPr>
          <p:nvPr>
            <p:ph type="body" idx="1"/>
          </p:nvPr>
        </p:nvSpPr>
        <p:spPr bwMode="auto">
          <a:xfrm>
            <a:off x="635000" y="4787900"/>
            <a:ext cx="5867400"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8194" name="Rectangle 2"/>
          <p:cNvSpPr>
            <a:spLocks noChangeArrowheads="1"/>
          </p:cNvSpPr>
          <p:nvPr>
            <p:ph type="title"/>
          </p:nvPr>
        </p:nvSpPr>
        <p:spPr bwMode="auto">
          <a:xfrm>
            <a:off x="635000" y="0"/>
            <a:ext cx="5867400" cy="471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11668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1pPr>
      <a:lvl2pPr marL="16113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2pPr>
      <a:lvl3pPr marL="20558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3pPr>
      <a:lvl4pPr marL="25003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4pPr>
      <a:lvl5pPr marL="29448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5pPr>
      <a:lvl6pPr marL="34020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8592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3164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773613"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3289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82600" y="838200"/>
            <a:ext cx="8077200" cy="8351004"/>
          </a:xfrm>
          <a:prstGeom prst="rect">
            <a:avLst/>
          </a:prstGeom>
        </p:spPr>
        <p:txBody>
          <a:bodyPr wrap="square">
            <a:spAutoFit/>
          </a:bodyPr>
          <a:lstStyle/>
          <a:p>
            <a:pPr algn="ctr">
              <a:lnSpc>
                <a:spcPts val="13100"/>
              </a:lnSpc>
            </a:pPr>
            <a:r>
              <a:rPr lang="en-US" sz="12000" smtClean="0">
                <a:solidFill>
                  <a:srgbClr val="FF0000"/>
                </a:solidFill>
                <a:effectLst>
                  <a:glow rad="101600">
                    <a:srgbClr val="FFFF00">
                      <a:alpha val="60000"/>
                    </a:srgbClr>
                  </a:glow>
                </a:effectLst>
                <a:latin typeface="Greatland Serif Condensed" pitchFamily="18" charset="0"/>
              </a:rPr>
              <a:t>What about the wife and mom of Proverbs 31?</a:t>
            </a:r>
          </a:p>
          <a:p>
            <a:pPr algn="ctr">
              <a:lnSpc>
                <a:spcPts val="6000"/>
              </a:lnSpc>
            </a:pPr>
            <a:r>
              <a:rPr lang="en-US" sz="4000" smtClean="0">
                <a:solidFill>
                  <a:srgbClr val="FF0000"/>
                </a:solidFill>
                <a:effectLst>
                  <a:glow rad="101600">
                    <a:srgbClr val="FFFF00">
                      <a:alpha val="60000"/>
                    </a:srgbClr>
                  </a:glow>
                </a:effectLst>
                <a:latin typeface="Greatland Serif Condensed" pitchFamily="18" charset="0"/>
              </a:rPr>
              <a:t>“The sayings of King Lemuel—an inspired utterance his mother taught him”</a:t>
            </a:r>
            <a:endParaRPr lang="en-US" sz="4000">
              <a:solidFill>
                <a:srgbClr val="FF0000"/>
              </a:solidFill>
            </a:endParaRPr>
          </a:p>
        </p:txBody>
      </p:sp>
    </p:spTree>
    <p:extLst>
      <p:ext uri="{BB962C8B-B14F-4D97-AF65-F5344CB8AC3E}">
        <p14:creationId xmlns:p14="http://schemas.microsoft.com/office/powerpoint/2010/main" val="6683198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8800" y="4114800"/>
            <a:ext cx="11887200" cy="1661993"/>
          </a:xfrm>
          <a:prstGeom prst="rect">
            <a:avLst/>
          </a:prstGeom>
          <a:noFill/>
        </p:spPr>
        <p:txBody>
          <a:bodyPr wrap="square" rtlCol="0">
            <a:spAutoFit/>
          </a:bodyPr>
          <a:lstStyle/>
          <a:p>
            <a:pPr algn="ctr"/>
            <a:r>
              <a:rPr lang="en-US" sz="10200" smtClean="0">
                <a:solidFill>
                  <a:srgbClr val="FF0000"/>
                </a:solidFill>
                <a:effectLst>
                  <a:glow rad="101600">
                    <a:srgbClr val="FFFF00">
                      <a:alpha val="60000"/>
                    </a:srgbClr>
                  </a:glow>
                </a:effectLst>
                <a:latin typeface="Greatland Serif Condensed" pitchFamily="18" charset="0"/>
              </a:rPr>
              <a:t>It’s not easy being </a:t>
            </a:r>
            <a:r>
              <a:rPr lang="en-US" sz="10200" smtClean="0">
                <a:solidFill>
                  <a:srgbClr val="FFFF00"/>
                </a:solidFill>
                <a:effectLst>
                  <a:glow rad="101600">
                    <a:srgbClr val="00B050">
                      <a:alpha val="60000"/>
                    </a:srgbClr>
                  </a:glow>
                </a:effectLst>
                <a:latin typeface="Greatland Serif Condensed" pitchFamily="18" charset="0"/>
              </a:rPr>
              <a:t>MOM</a:t>
            </a:r>
            <a:endParaRPr lang="en-US" sz="10200">
              <a:solidFill>
                <a:srgbClr val="FFFF00"/>
              </a:solidFill>
              <a:effectLst>
                <a:glow rad="101600">
                  <a:srgbClr val="00B050">
                    <a:alpha val="60000"/>
                  </a:srgbClr>
                </a:glow>
              </a:effectLst>
              <a:latin typeface="Greatland Serif Condensed"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58800" y="3048000"/>
            <a:ext cx="11734799" cy="4524315"/>
          </a:xfrm>
          <a:prstGeom prst="rect">
            <a:avLst/>
          </a:prstGeom>
        </p:spPr>
        <p:txBody>
          <a:bodyPr wrap="square">
            <a:spAutoFit/>
          </a:bodyPr>
          <a:lstStyle/>
          <a:p>
            <a:pPr algn="ctr"/>
            <a:r>
              <a:rPr lang="en-US" sz="9600" smtClean="0">
                <a:solidFill>
                  <a:srgbClr val="FF0000"/>
                </a:solidFill>
                <a:effectLst>
                  <a:glow rad="101600">
                    <a:srgbClr val="FFFF00">
                      <a:alpha val="60000"/>
                    </a:srgbClr>
                  </a:glow>
                </a:effectLst>
                <a:latin typeface="Greatland Serif Condensed" pitchFamily="18" charset="0"/>
              </a:rPr>
              <a:t>The Bible has more examples of struggling moms than perfect moms</a:t>
            </a:r>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58800" y="3124200"/>
            <a:ext cx="11734799" cy="2092881"/>
          </a:xfrm>
          <a:prstGeom prst="rect">
            <a:avLst/>
          </a:prstGeom>
        </p:spPr>
        <p:txBody>
          <a:bodyPr wrap="square">
            <a:spAutoFit/>
          </a:bodyPr>
          <a:lstStyle/>
          <a:p>
            <a:pPr algn="ctr"/>
            <a:r>
              <a:rPr lang="en-US" sz="13000" smtClean="0">
                <a:solidFill>
                  <a:srgbClr val="FF0000"/>
                </a:solidFill>
                <a:effectLst>
                  <a:glow rad="101600">
                    <a:srgbClr val="FFFF00">
                      <a:alpha val="60000"/>
                    </a:srgbClr>
                  </a:glow>
                </a:effectLst>
                <a:latin typeface="Greatland Serif Condensed" pitchFamily="18" charset="0"/>
              </a:rPr>
              <a:t>Five Bible Moms</a:t>
            </a:r>
            <a:endParaRPr lang="en-US" sz="130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58800" y="2514600"/>
            <a:ext cx="7772400" cy="6740307"/>
          </a:xfrm>
          <a:prstGeom prst="rect">
            <a:avLst/>
          </a:prstGeom>
        </p:spPr>
        <p:txBody>
          <a:bodyPr wrap="square">
            <a:spAutoFit/>
          </a:bodyPr>
          <a:lstStyle/>
          <a:p>
            <a:pPr algn="ctr"/>
            <a:r>
              <a:rPr lang="en-US" sz="4800" u="sng" smtClean="0">
                <a:solidFill>
                  <a:schemeClr val="tx1"/>
                </a:solidFill>
                <a:effectLst>
                  <a:glow rad="101600">
                    <a:srgbClr val="92D050">
                      <a:alpha val="60000"/>
                    </a:srgbClr>
                  </a:glow>
                </a:effectLst>
                <a:latin typeface="Greatland Serif Condensed" pitchFamily="18" charset="0"/>
              </a:rPr>
              <a:t>Story told in Genesis 1-4</a:t>
            </a:r>
          </a:p>
          <a:p>
            <a:pPr algn="ctr"/>
            <a:endParaRPr lang="en-US" sz="4800" u="sng">
              <a:solidFill>
                <a:schemeClr val="tx1"/>
              </a:solidFill>
              <a:effectLst>
                <a:glow rad="101600">
                  <a:srgbClr val="92D050">
                    <a:alpha val="60000"/>
                  </a:srgbClr>
                </a:glow>
              </a:effectLst>
              <a:latin typeface="Greatland Serif Condensed" pitchFamily="18" charset="0"/>
            </a:endParaRPr>
          </a:p>
          <a:p>
            <a:pPr algn="ctr"/>
            <a:r>
              <a:rPr lang="en-US" sz="4800" u="sng" smtClean="0">
                <a:solidFill>
                  <a:schemeClr val="tx1"/>
                </a:solidFill>
                <a:effectLst>
                  <a:glow rad="101600">
                    <a:srgbClr val="92D050">
                      <a:alpha val="60000"/>
                    </a:srgbClr>
                  </a:glow>
                </a:effectLst>
                <a:latin typeface="Greatland Serif Condensed" pitchFamily="18" charset="0"/>
              </a:rPr>
              <a:t>RECORD:  </a:t>
            </a:r>
          </a:p>
          <a:p>
            <a:r>
              <a:rPr lang="en-US" sz="4800" smtClean="0">
                <a:solidFill>
                  <a:schemeClr val="tx1"/>
                </a:solidFill>
                <a:effectLst>
                  <a:glow rad="101600">
                    <a:srgbClr val="92D050">
                      <a:alpha val="60000"/>
                    </a:srgbClr>
                  </a:glow>
                </a:effectLst>
                <a:latin typeface="Greatland Serif Condensed" pitchFamily="18" charset="0"/>
              </a:rPr>
              <a:t>By her actions, Eve helped bring sin into the world. As a result, she was the first to experience the pain of childbirth and the tragedy of family violence. Eve was the first mother to bury a child.</a:t>
            </a:r>
            <a:endParaRPr lang="en-US" sz="4800">
              <a:solidFill>
                <a:schemeClr val="tx1"/>
              </a:solidFill>
              <a:effectLst>
                <a:glow rad="101600">
                  <a:srgbClr val="92D050">
                    <a:alpha val="60000"/>
                  </a:srgbClr>
                </a:glow>
              </a:effectLst>
            </a:endParaRPr>
          </a:p>
        </p:txBody>
      </p:sp>
      <p:sp>
        <p:nvSpPr>
          <p:cNvPr id="3" name="Rectangle 2"/>
          <p:cNvSpPr/>
          <p:nvPr/>
        </p:nvSpPr>
        <p:spPr>
          <a:xfrm>
            <a:off x="558800" y="533400"/>
            <a:ext cx="7162800" cy="2246769"/>
          </a:xfrm>
          <a:prstGeom prst="rect">
            <a:avLst/>
          </a:prstGeom>
        </p:spPr>
        <p:txBody>
          <a:bodyPr wrap="square">
            <a:spAutoFit/>
          </a:bodyPr>
          <a:lstStyle/>
          <a:p>
            <a:pPr algn="ctr"/>
            <a:r>
              <a:rPr lang="en-US" sz="14000" smtClean="0">
                <a:solidFill>
                  <a:srgbClr val="FF0000"/>
                </a:solidFill>
                <a:effectLst>
                  <a:glow rad="101600">
                    <a:srgbClr val="FFFF00">
                      <a:alpha val="60000"/>
                    </a:srgbClr>
                  </a:glow>
                </a:effectLst>
                <a:latin typeface="Greatland Serif Condensed" pitchFamily="18" charset="0"/>
              </a:rPr>
              <a:t>Eve</a:t>
            </a:r>
            <a:endParaRPr lang="en-US" sz="14000">
              <a:solidFill>
                <a:srgbClr val="FF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87400" y="2667000"/>
            <a:ext cx="7772400" cy="6001643"/>
          </a:xfrm>
          <a:prstGeom prst="rect">
            <a:avLst/>
          </a:prstGeom>
        </p:spPr>
        <p:txBody>
          <a:bodyPr wrap="square">
            <a:spAutoFit/>
          </a:bodyPr>
          <a:lstStyle/>
          <a:p>
            <a:pPr algn="ctr"/>
            <a:r>
              <a:rPr lang="en-US" sz="4800" u="sng" smtClean="0">
                <a:solidFill>
                  <a:schemeClr val="tx1"/>
                </a:solidFill>
                <a:effectLst>
                  <a:glow rad="101600">
                    <a:srgbClr val="92D050">
                      <a:alpha val="60000"/>
                    </a:srgbClr>
                  </a:glow>
                </a:effectLst>
                <a:latin typeface="Greatland Serif Condensed" pitchFamily="18" charset="0"/>
              </a:rPr>
              <a:t>Story told in Genesis 22-49</a:t>
            </a:r>
          </a:p>
          <a:p>
            <a:pPr algn="ctr"/>
            <a:endParaRPr lang="en-US" sz="4800" u="sng" smtClean="0">
              <a:solidFill>
                <a:schemeClr val="tx1"/>
              </a:solidFill>
              <a:effectLst>
                <a:glow rad="101600">
                  <a:srgbClr val="92D050">
                    <a:alpha val="60000"/>
                  </a:srgbClr>
                </a:glow>
              </a:effectLst>
              <a:latin typeface="Greatland Serif Condensed" pitchFamily="18" charset="0"/>
            </a:endParaRPr>
          </a:p>
          <a:p>
            <a:pPr algn="ctr"/>
            <a:r>
              <a:rPr lang="en-US" sz="4800" u="sng" smtClean="0">
                <a:solidFill>
                  <a:schemeClr val="tx1"/>
                </a:solidFill>
                <a:effectLst>
                  <a:glow rad="101600">
                    <a:srgbClr val="92D050">
                      <a:alpha val="60000"/>
                    </a:srgbClr>
                  </a:glow>
                </a:effectLst>
                <a:latin typeface="Greatland Serif Condensed" pitchFamily="18" charset="0"/>
              </a:rPr>
              <a:t>RECORD:  </a:t>
            </a:r>
          </a:p>
          <a:p>
            <a:r>
              <a:rPr lang="en-US" sz="4800" smtClean="0">
                <a:solidFill>
                  <a:schemeClr val="tx1"/>
                </a:solidFill>
                <a:effectLst>
                  <a:glow rad="101600">
                    <a:srgbClr val="92D050">
                      <a:alpha val="60000"/>
                    </a:srgbClr>
                  </a:glow>
                </a:effectLst>
                <a:latin typeface="Greatland Serif Condensed" pitchFamily="18" charset="0"/>
              </a:rPr>
              <a:t>Rebekah’s mothering style left much to be desired. She manipulated her husband Isaac for the benefit of her favorite son, Jacob.</a:t>
            </a:r>
            <a:endParaRPr lang="en-US" sz="4800">
              <a:solidFill>
                <a:schemeClr val="tx1"/>
              </a:solidFill>
              <a:effectLst>
                <a:glow rad="101600">
                  <a:srgbClr val="92D050">
                    <a:alpha val="60000"/>
                  </a:srgbClr>
                </a:glow>
              </a:effectLst>
            </a:endParaRPr>
          </a:p>
        </p:txBody>
      </p:sp>
      <p:sp>
        <p:nvSpPr>
          <p:cNvPr id="3" name="Rectangle 2"/>
          <p:cNvSpPr/>
          <p:nvPr/>
        </p:nvSpPr>
        <p:spPr>
          <a:xfrm>
            <a:off x="558800" y="533400"/>
            <a:ext cx="7772400" cy="2246769"/>
          </a:xfrm>
          <a:prstGeom prst="rect">
            <a:avLst/>
          </a:prstGeom>
        </p:spPr>
        <p:txBody>
          <a:bodyPr wrap="square">
            <a:spAutoFit/>
          </a:bodyPr>
          <a:lstStyle/>
          <a:p>
            <a:pPr algn="ctr"/>
            <a:r>
              <a:rPr lang="en-US" sz="14000" smtClean="0">
                <a:solidFill>
                  <a:srgbClr val="FF0000"/>
                </a:solidFill>
                <a:effectLst>
                  <a:glow rad="101600">
                    <a:srgbClr val="FFFF00">
                      <a:alpha val="60000"/>
                    </a:srgbClr>
                  </a:glow>
                </a:effectLst>
                <a:latin typeface="Greatland Serif Condensed" pitchFamily="18" charset="0"/>
              </a:rPr>
              <a:t>Rebekah</a:t>
            </a:r>
            <a:endParaRPr lang="en-US" sz="14000">
              <a:solidFill>
                <a:srgbClr val="FF0000"/>
              </a:solidFill>
            </a:endParaRPr>
          </a:p>
        </p:txBody>
      </p:sp>
    </p:spTree>
    <p:extLst>
      <p:ext uri="{BB962C8B-B14F-4D97-AF65-F5344CB8AC3E}">
        <p14:creationId xmlns:p14="http://schemas.microsoft.com/office/powerpoint/2010/main" val="9892321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2600" y="2590800"/>
            <a:ext cx="7772400" cy="6001643"/>
          </a:xfrm>
          <a:prstGeom prst="rect">
            <a:avLst/>
          </a:prstGeom>
        </p:spPr>
        <p:txBody>
          <a:bodyPr wrap="square">
            <a:spAutoFit/>
          </a:bodyPr>
          <a:lstStyle/>
          <a:p>
            <a:pPr algn="ctr"/>
            <a:r>
              <a:rPr lang="en-US" sz="4800" u="sng" smtClean="0">
                <a:solidFill>
                  <a:schemeClr val="tx1"/>
                </a:solidFill>
                <a:effectLst>
                  <a:glow rad="101600">
                    <a:srgbClr val="92D050">
                      <a:alpha val="60000"/>
                    </a:srgbClr>
                  </a:glow>
                </a:effectLst>
                <a:latin typeface="Greatland Serif Condensed" pitchFamily="18" charset="0"/>
              </a:rPr>
              <a:t>Story told in Exodus 1-2:8,</a:t>
            </a:r>
          </a:p>
          <a:p>
            <a:pPr algn="ctr"/>
            <a:r>
              <a:rPr lang="en-US" sz="4800" u="sng" smtClean="0">
                <a:solidFill>
                  <a:schemeClr val="tx1"/>
                </a:solidFill>
                <a:effectLst>
                  <a:glow rad="101600">
                    <a:srgbClr val="92D050">
                      <a:alpha val="60000"/>
                    </a:srgbClr>
                  </a:glow>
                </a:effectLst>
                <a:latin typeface="Greatland Serif Condensed" pitchFamily="18" charset="0"/>
              </a:rPr>
              <a:t>Numbers 26:59</a:t>
            </a:r>
          </a:p>
          <a:p>
            <a:pPr algn="ctr"/>
            <a:endParaRPr lang="en-US" sz="4800" u="sng" smtClean="0">
              <a:solidFill>
                <a:schemeClr val="tx1"/>
              </a:solidFill>
              <a:effectLst>
                <a:glow rad="101600">
                  <a:srgbClr val="92D050">
                    <a:alpha val="60000"/>
                  </a:srgbClr>
                </a:glow>
              </a:effectLst>
              <a:latin typeface="Greatland Serif Condensed" pitchFamily="18" charset="0"/>
            </a:endParaRPr>
          </a:p>
          <a:p>
            <a:pPr algn="ctr"/>
            <a:r>
              <a:rPr lang="en-US" sz="4800" u="sng" smtClean="0">
                <a:solidFill>
                  <a:schemeClr val="tx1"/>
                </a:solidFill>
                <a:effectLst>
                  <a:glow rad="101600">
                    <a:srgbClr val="92D050">
                      <a:alpha val="60000"/>
                    </a:srgbClr>
                  </a:glow>
                </a:effectLst>
                <a:latin typeface="Greatland Serif Condensed" pitchFamily="18" charset="0"/>
              </a:rPr>
              <a:t>RECORD:  </a:t>
            </a:r>
          </a:p>
          <a:p>
            <a:r>
              <a:rPr lang="en-US" sz="4800" smtClean="0">
                <a:solidFill>
                  <a:schemeClr val="tx1"/>
                </a:solidFill>
                <a:effectLst>
                  <a:glow rad="101600">
                    <a:srgbClr val="92D050">
                      <a:alpha val="60000"/>
                    </a:srgbClr>
                  </a:glow>
                </a:effectLst>
                <a:latin typeface="Greatland Serif Condensed" pitchFamily="18" charset="0"/>
              </a:rPr>
              <a:t>	The story of Moses reminds us </a:t>
            </a:r>
          </a:p>
          <a:p>
            <a:r>
              <a:rPr lang="en-US" sz="4800" smtClean="0">
                <a:solidFill>
                  <a:schemeClr val="tx1"/>
                </a:solidFill>
                <a:effectLst>
                  <a:glow rad="101600">
                    <a:srgbClr val="92D050">
                      <a:alpha val="60000"/>
                    </a:srgbClr>
                  </a:glow>
                </a:effectLst>
                <a:latin typeface="Greatland Serif Condensed" pitchFamily="18" charset="0"/>
              </a:rPr>
              <a:t>	of how God can use a mom’s 	determination  and love to 	overcome all odds.</a:t>
            </a:r>
            <a:endParaRPr lang="en-US" sz="4800">
              <a:solidFill>
                <a:schemeClr val="tx1"/>
              </a:solidFill>
              <a:effectLst>
                <a:glow rad="101600">
                  <a:srgbClr val="92D050">
                    <a:alpha val="60000"/>
                  </a:srgbClr>
                </a:glow>
              </a:effectLst>
            </a:endParaRPr>
          </a:p>
        </p:txBody>
      </p:sp>
      <p:sp>
        <p:nvSpPr>
          <p:cNvPr id="3" name="Rectangle 2"/>
          <p:cNvSpPr/>
          <p:nvPr/>
        </p:nvSpPr>
        <p:spPr>
          <a:xfrm>
            <a:off x="787400" y="457200"/>
            <a:ext cx="7162800" cy="2246769"/>
          </a:xfrm>
          <a:prstGeom prst="rect">
            <a:avLst/>
          </a:prstGeom>
        </p:spPr>
        <p:txBody>
          <a:bodyPr wrap="square">
            <a:spAutoFit/>
          </a:bodyPr>
          <a:lstStyle/>
          <a:p>
            <a:pPr algn="ctr"/>
            <a:r>
              <a:rPr lang="en-US" sz="14000" smtClean="0">
                <a:solidFill>
                  <a:srgbClr val="FF0000"/>
                </a:solidFill>
                <a:effectLst>
                  <a:glow rad="101600">
                    <a:srgbClr val="FFFF00">
                      <a:alpha val="60000"/>
                    </a:srgbClr>
                  </a:glow>
                </a:effectLst>
                <a:latin typeface="Greatland Serif Condensed" pitchFamily="18" charset="0"/>
              </a:rPr>
              <a:t>Jochebed</a:t>
            </a:r>
            <a:endParaRPr lang="en-US" sz="14000">
              <a:solidFill>
                <a:srgbClr val="FF0000"/>
              </a:solidFill>
            </a:endParaRPr>
          </a:p>
        </p:txBody>
      </p:sp>
    </p:spTree>
    <p:extLst>
      <p:ext uri="{BB962C8B-B14F-4D97-AF65-F5344CB8AC3E}">
        <p14:creationId xmlns:p14="http://schemas.microsoft.com/office/powerpoint/2010/main" val="35209453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2600" y="2438400"/>
            <a:ext cx="7772400" cy="6740307"/>
          </a:xfrm>
          <a:prstGeom prst="rect">
            <a:avLst/>
          </a:prstGeom>
        </p:spPr>
        <p:txBody>
          <a:bodyPr wrap="square">
            <a:spAutoFit/>
          </a:bodyPr>
          <a:lstStyle/>
          <a:p>
            <a:pPr algn="ctr"/>
            <a:r>
              <a:rPr lang="en-US" sz="4800" u="sng" smtClean="0">
                <a:solidFill>
                  <a:schemeClr val="tx1"/>
                </a:solidFill>
                <a:effectLst>
                  <a:glow rad="101600">
                    <a:srgbClr val="92D050">
                      <a:alpha val="60000"/>
                    </a:srgbClr>
                  </a:glow>
                </a:effectLst>
                <a:latin typeface="Greatland Serif Condensed" pitchFamily="18" charset="0"/>
              </a:rPr>
              <a:t>Story told in II Samuel 11-12,</a:t>
            </a:r>
          </a:p>
          <a:p>
            <a:pPr algn="ctr"/>
            <a:r>
              <a:rPr lang="en-US" sz="4800" u="sng" smtClean="0">
                <a:solidFill>
                  <a:schemeClr val="tx1"/>
                </a:solidFill>
                <a:effectLst>
                  <a:glow rad="101600">
                    <a:srgbClr val="92D050">
                      <a:alpha val="60000"/>
                    </a:srgbClr>
                  </a:glow>
                </a:effectLst>
                <a:latin typeface="Greatland Serif Condensed" pitchFamily="18" charset="0"/>
              </a:rPr>
              <a:t>I Kings 1-2</a:t>
            </a:r>
          </a:p>
          <a:p>
            <a:pPr algn="ctr"/>
            <a:endParaRPr lang="en-US" sz="4800" u="sng" smtClean="0">
              <a:solidFill>
                <a:schemeClr val="tx1"/>
              </a:solidFill>
              <a:effectLst>
                <a:glow rad="101600">
                  <a:srgbClr val="92D050">
                    <a:alpha val="60000"/>
                  </a:srgbClr>
                </a:glow>
              </a:effectLst>
              <a:latin typeface="Greatland Serif Condensed" pitchFamily="18" charset="0"/>
            </a:endParaRPr>
          </a:p>
          <a:p>
            <a:pPr algn="ctr"/>
            <a:r>
              <a:rPr lang="en-US" sz="4800" u="sng" smtClean="0">
                <a:solidFill>
                  <a:schemeClr val="tx1"/>
                </a:solidFill>
                <a:effectLst>
                  <a:glow rad="101600">
                    <a:srgbClr val="92D050">
                      <a:alpha val="60000"/>
                    </a:srgbClr>
                  </a:glow>
                </a:effectLst>
                <a:latin typeface="Greatland Serif Condensed" pitchFamily="18" charset="0"/>
              </a:rPr>
              <a:t>RECORD:  </a:t>
            </a:r>
          </a:p>
          <a:p>
            <a:r>
              <a:rPr lang="en-US" sz="4800" smtClean="0">
                <a:solidFill>
                  <a:schemeClr val="tx1"/>
                </a:solidFill>
                <a:effectLst>
                  <a:glow rad="101600">
                    <a:srgbClr val="92D050">
                      <a:alpha val="60000"/>
                    </a:srgbClr>
                  </a:glow>
                </a:effectLst>
                <a:latin typeface="Greatland Serif Condensed" pitchFamily="18" charset="0"/>
              </a:rPr>
              <a:t>Bathsheba and David’s sin is detailed in Scripture, but we do not know how she felt about their affair. Yet, out of this sin, the wisest man in the world was born.</a:t>
            </a:r>
            <a:endParaRPr lang="en-US" sz="4800">
              <a:solidFill>
                <a:schemeClr val="tx1"/>
              </a:solidFill>
              <a:effectLst>
                <a:glow rad="101600">
                  <a:srgbClr val="92D050">
                    <a:alpha val="60000"/>
                  </a:srgbClr>
                </a:glow>
              </a:effectLst>
            </a:endParaRPr>
          </a:p>
        </p:txBody>
      </p:sp>
      <p:sp>
        <p:nvSpPr>
          <p:cNvPr id="3" name="Rectangle 2"/>
          <p:cNvSpPr/>
          <p:nvPr/>
        </p:nvSpPr>
        <p:spPr>
          <a:xfrm>
            <a:off x="787400" y="457200"/>
            <a:ext cx="7162800" cy="2246769"/>
          </a:xfrm>
          <a:prstGeom prst="rect">
            <a:avLst/>
          </a:prstGeom>
        </p:spPr>
        <p:txBody>
          <a:bodyPr wrap="square">
            <a:spAutoFit/>
          </a:bodyPr>
          <a:lstStyle/>
          <a:p>
            <a:pPr algn="ctr"/>
            <a:r>
              <a:rPr lang="en-US" sz="14000" smtClean="0">
                <a:solidFill>
                  <a:srgbClr val="FF0000"/>
                </a:solidFill>
                <a:effectLst>
                  <a:glow rad="101600">
                    <a:srgbClr val="FFFF00">
                      <a:alpha val="60000"/>
                    </a:srgbClr>
                  </a:glow>
                </a:effectLst>
                <a:latin typeface="Greatland Serif Condensed" pitchFamily="18" charset="0"/>
              </a:rPr>
              <a:t>Bathsheba</a:t>
            </a:r>
            <a:endParaRPr lang="en-US" sz="14000">
              <a:solidFill>
                <a:srgbClr val="FF0000"/>
              </a:solidFill>
            </a:endParaRPr>
          </a:p>
        </p:txBody>
      </p:sp>
    </p:spTree>
    <p:extLst>
      <p:ext uri="{BB962C8B-B14F-4D97-AF65-F5344CB8AC3E}">
        <p14:creationId xmlns:p14="http://schemas.microsoft.com/office/powerpoint/2010/main" val="29460783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58800" y="2362200"/>
            <a:ext cx="8077200" cy="7232749"/>
          </a:xfrm>
          <a:prstGeom prst="rect">
            <a:avLst/>
          </a:prstGeom>
        </p:spPr>
        <p:txBody>
          <a:bodyPr wrap="square">
            <a:spAutoFit/>
          </a:bodyPr>
          <a:lstStyle/>
          <a:p>
            <a:pPr algn="ctr"/>
            <a:r>
              <a:rPr lang="en-US" sz="4800" u="sng" smtClean="0">
                <a:solidFill>
                  <a:schemeClr val="tx1"/>
                </a:solidFill>
                <a:effectLst>
                  <a:glow rad="101600">
                    <a:srgbClr val="92D050">
                      <a:alpha val="60000"/>
                    </a:srgbClr>
                  </a:glow>
                </a:effectLst>
                <a:latin typeface="Greatland Serif Condensed" pitchFamily="18" charset="0"/>
              </a:rPr>
              <a:t>Story told in Matthew 1-2, </a:t>
            </a:r>
            <a:br>
              <a:rPr lang="en-US" sz="4800" u="sng" smtClean="0">
                <a:solidFill>
                  <a:schemeClr val="tx1"/>
                </a:solidFill>
                <a:effectLst>
                  <a:glow rad="101600">
                    <a:srgbClr val="92D050">
                      <a:alpha val="60000"/>
                    </a:srgbClr>
                  </a:glow>
                </a:effectLst>
                <a:latin typeface="Greatland Serif Condensed" pitchFamily="18" charset="0"/>
              </a:rPr>
            </a:br>
            <a:r>
              <a:rPr lang="en-US" sz="4800" u="sng" smtClean="0">
                <a:solidFill>
                  <a:schemeClr val="tx1"/>
                </a:solidFill>
                <a:effectLst>
                  <a:glow rad="101600">
                    <a:srgbClr val="92D050">
                      <a:alpha val="60000"/>
                    </a:srgbClr>
                  </a:glow>
                </a:effectLst>
                <a:latin typeface="Greatland Serif Condensed" pitchFamily="18" charset="0"/>
              </a:rPr>
              <a:t>Luke 1-2; John 2; Matt. 12; </a:t>
            </a:r>
            <a:br>
              <a:rPr lang="en-US" sz="4800" u="sng" smtClean="0">
                <a:solidFill>
                  <a:schemeClr val="tx1"/>
                </a:solidFill>
                <a:effectLst>
                  <a:glow rad="101600">
                    <a:srgbClr val="92D050">
                      <a:alpha val="60000"/>
                    </a:srgbClr>
                  </a:glow>
                </a:effectLst>
                <a:latin typeface="Greatland Serif Condensed" pitchFamily="18" charset="0"/>
              </a:rPr>
            </a:br>
            <a:r>
              <a:rPr lang="en-US" sz="4800" u="sng" smtClean="0">
                <a:solidFill>
                  <a:schemeClr val="tx1"/>
                </a:solidFill>
                <a:effectLst>
                  <a:glow rad="101600">
                    <a:srgbClr val="92D050">
                      <a:alpha val="60000"/>
                    </a:srgbClr>
                  </a:glow>
                </a:effectLst>
                <a:latin typeface="Greatland Serif Condensed" pitchFamily="18" charset="0"/>
              </a:rPr>
              <a:t>Mark 3; Luke 8; John 19; Acts 1</a:t>
            </a:r>
          </a:p>
          <a:p>
            <a:pPr algn="ctr"/>
            <a:endParaRPr lang="en-US" sz="2000" u="sng" smtClean="0">
              <a:solidFill>
                <a:schemeClr val="tx1"/>
              </a:solidFill>
              <a:effectLst>
                <a:glow rad="101600">
                  <a:srgbClr val="92D050">
                    <a:alpha val="60000"/>
                  </a:srgbClr>
                </a:glow>
              </a:effectLst>
              <a:latin typeface="Greatland Serif Condensed" pitchFamily="18" charset="0"/>
            </a:endParaRPr>
          </a:p>
          <a:p>
            <a:pPr algn="ctr"/>
            <a:r>
              <a:rPr lang="en-US" sz="4800" u="sng" smtClean="0">
                <a:solidFill>
                  <a:schemeClr val="tx1"/>
                </a:solidFill>
                <a:effectLst>
                  <a:glow rad="101600">
                    <a:srgbClr val="92D050">
                      <a:alpha val="60000"/>
                    </a:srgbClr>
                  </a:glow>
                </a:effectLst>
                <a:latin typeface="Greatland Serif Condensed" pitchFamily="18" charset="0"/>
              </a:rPr>
              <a:t>RECORD:  </a:t>
            </a:r>
          </a:p>
          <a:p>
            <a:r>
              <a:rPr lang="en-US" sz="4800" smtClean="0">
                <a:solidFill>
                  <a:schemeClr val="tx1"/>
                </a:solidFill>
                <a:effectLst>
                  <a:glow rad="101600">
                    <a:srgbClr val="92D050">
                      <a:alpha val="60000"/>
                    </a:srgbClr>
                  </a:glow>
                </a:effectLst>
                <a:latin typeface="Greatland Serif Condensed" pitchFamily="18" charset="0"/>
              </a:rPr>
              <a:t>Despite the circumstances of her first pregnancy and the prospect of future suffering as a result of her oldest son’s identity, Mary submitted to God’s will.</a:t>
            </a:r>
            <a:endParaRPr lang="en-US" sz="4800">
              <a:solidFill>
                <a:schemeClr val="tx1"/>
              </a:solidFill>
              <a:effectLst>
                <a:glow rad="101600">
                  <a:srgbClr val="92D050">
                    <a:alpha val="60000"/>
                  </a:srgbClr>
                </a:glow>
              </a:effectLst>
            </a:endParaRPr>
          </a:p>
        </p:txBody>
      </p:sp>
      <p:sp>
        <p:nvSpPr>
          <p:cNvPr id="3" name="Rectangle 2"/>
          <p:cNvSpPr/>
          <p:nvPr/>
        </p:nvSpPr>
        <p:spPr>
          <a:xfrm>
            <a:off x="558800" y="304800"/>
            <a:ext cx="7162800" cy="2246769"/>
          </a:xfrm>
          <a:prstGeom prst="rect">
            <a:avLst/>
          </a:prstGeom>
        </p:spPr>
        <p:txBody>
          <a:bodyPr wrap="square">
            <a:spAutoFit/>
          </a:bodyPr>
          <a:lstStyle/>
          <a:p>
            <a:pPr algn="ctr"/>
            <a:r>
              <a:rPr lang="en-US" sz="14000" smtClean="0">
                <a:solidFill>
                  <a:srgbClr val="FF0000"/>
                </a:solidFill>
                <a:effectLst>
                  <a:glow rad="101600">
                    <a:srgbClr val="FFFF00">
                      <a:alpha val="60000"/>
                    </a:srgbClr>
                  </a:glow>
                </a:effectLst>
                <a:latin typeface="Greatland Serif Condensed" pitchFamily="18" charset="0"/>
              </a:rPr>
              <a:t>Mary</a:t>
            </a:r>
            <a:endParaRPr lang="en-US" sz="14000">
              <a:solidFill>
                <a:srgbClr val="FF0000"/>
              </a:solidFill>
            </a:endParaRPr>
          </a:p>
        </p:txBody>
      </p:sp>
    </p:spTree>
    <p:extLst>
      <p:ext uri="{BB962C8B-B14F-4D97-AF65-F5344CB8AC3E}">
        <p14:creationId xmlns:p14="http://schemas.microsoft.com/office/powerpoint/2010/main" val="282979430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4799</TotalTime>
  <Pages>0</Pages>
  <Words>193</Words>
  <Characters>0</Characters>
  <Application>Microsoft Office PowerPoint</Application>
  <PresentationFormat>Custom</PresentationFormat>
  <Lines>0</Lines>
  <Paragraphs>33</Paragraphs>
  <Slides>10</Slides>
  <Notes>0</Notes>
  <HiddenSlides>0</HiddenSlides>
  <MMClips>0</MMClips>
  <ScaleCrop>false</ScaleCrop>
  <HeadingPairs>
    <vt:vector size="6" baseType="variant">
      <vt:variant>
        <vt:lpstr>Fonts Used</vt:lpstr>
      </vt:variant>
      <vt:variant>
        <vt:i4>2</vt:i4>
      </vt:variant>
      <vt:variant>
        <vt:lpstr>Theme</vt:lpstr>
      </vt:variant>
      <vt:variant>
        <vt:i4>14</vt:i4>
      </vt:variant>
      <vt:variant>
        <vt:lpstr>Slide Titles</vt:lpstr>
      </vt:variant>
      <vt:variant>
        <vt:i4>10</vt:i4>
      </vt:variant>
    </vt:vector>
  </HeadingPairs>
  <TitlesOfParts>
    <vt:vector size="26" baseType="lpstr">
      <vt:lpstr>Gill Sans</vt:lpstr>
      <vt:lpstr>ヒラギノ角ゴ ProN W3</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cp:lastModifiedBy>
  <cp:revision>16</cp:revision>
  <cp:lastPrinted>2012-05-13T11:27:54Z</cp:lastPrinted>
  <dcterms:modified xsi:type="dcterms:W3CDTF">2012-05-16T02:59:56Z</dcterms:modified>
</cp:coreProperties>
</file>